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71" r:id="rId2"/>
    <p:sldId id="282" r:id="rId3"/>
    <p:sldId id="270" r:id="rId4"/>
    <p:sldId id="268" r:id="rId5"/>
    <p:sldId id="281" r:id="rId6"/>
    <p:sldId id="260" r:id="rId7"/>
    <p:sldId id="283" r:id="rId8"/>
    <p:sldId id="286" r:id="rId9"/>
    <p:sldId id="284" r:id="rId10"/>
    <p:sldId id="273" r:id="rId11"/>
    <p:sldId id="278" r:id="rId12"/>
    <p:sldId id="277" r:id="rId13"/>
    <p:sldId id="279" r:id="rId14"/>
    <p:sldId id="287" r:id="rId15"/>
    <p:sldId id="272" r:id="rId16"/>
    <p:sldId id="280" r:id="rId17"/>
    <p:sldId id="285" r:id="rId18"/>
    <p:sldId id="263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E45D"/>
    <a:srgbClr val="3333FF"/>
    <a:srgbClr val="BC0C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09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08E84-44A2-41E4-A699-B66445E3E674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ABE37-7D6C-4FEE-A29A-505C5203D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                                             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ABE37-7D6C-4FEE-A29A-505C5203DE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ABE37-7D6C-4FEE-A29A-505C5203DE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ABE37-7D6C-4FEE-A29A-505C5203DE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ABE37-7D6C-4FEE-A29A-505C5203DE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603BE-B9A1-476D-B255-C918400DF8C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0322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ABE37-7D6C-4FEE-A29A-505C5203DEB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ABE37-7D6C-4FEE-A29A-505C5203DE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Lehmgrube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Guest\My Documents\My Pictures\FPPB_200x2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540000"/>
            <a:ext cx="6248400" cy="431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381000"/>
            <a:ext cx="9144000" cy="221599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29 0.12114  L 0.125 0.12114  L 0.048 0.19568  L 0.077 0.31682  L 0 0.24227  L -0.077 0.31682  L -0.048 0.19568  L -0.125 0.12114  L -0.029 0.12114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924800" cy="39624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73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73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প্রকারভেদঃ</a:t>
            </a:r>
            <a:r>
              <a:rPr lang="en-US" sz="73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১)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বেলে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২)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দোআঁশ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6000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৩)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এঁটেল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vro.dpi.vic.gov.au/dpi/vro/wimimages.nsf/Images/Parillasand/$File/ParillaSa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762000"/>
            <a:ext cx="7467600" cy="4495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09800" y="5410200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বেলে মাটি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Guest\Desktop\loam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4495800" cy="3733800"/>
          </a:xfrm>
          <a:prstGeom prst="rect">
            <a:avLst/>
          </a:prstGeom>
          <a:noFill/>
        </p:spPr>
      </p:pic>
      <p:pic>
        <p:nvPicPr>
          <p:cNvPr id="14340" name="Picture 4" descr="http://www.rain.org/global-garden/soil-types-and-testing_files/dirt_clodimag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9885" y="838200"/>
            <a:ext cx="3729315" cy="3657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76400" y="4953000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দোঁআশ মাটি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43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Guest\My Documents\My Pictures\lo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457200"/>
            <a:ext cx="4625788" cy="4724400"/>
          </a:xfrm>
          <a:prstGeom prst="rect">
            <a:avLst/>
          </a:prstGeom>
          <a:noFill/>
        </p:spPr>
      </p:pic>
      <p:pic>
        <p:nvPicPr>
          <p:cNvPr id="5" name="Picture 2" descr="http://upload.wikimedia.org/wikipedia/commons/thumb/b/bb/Lehmgrube.jpg/220px-Lehmgrube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57200"/>
            <a:ext cx="3962401" cy="4495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828800" y="54102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এঁটেল মাটি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7528" y="574159"/>
            <a:ext cx="51355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8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560" y="1679073"/>
            <a:ext cx="8341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2209800"/>
            <a:ext cx="83955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arenR"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মাটি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কাকে বলে?</a:t>
            </a:r>
          </a:p>
          <a:p>
            <a:pPr marL="914400" indent="-914400">
              <a:buAutoNum type="arabicParenR"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মাটির উপাদানগুলো উল্লেখ কর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pPr marL="914400" indent="-914400">
              <a:buAutoNum type="arabicParenR"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কোন মাটিতে কী ধরনের ফসল জন্মে?</a:t>
            </a:r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pPr marL="914400" indent="-914400"/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13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8001000" cy="39624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73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কৃষিতে</a:t>
            </a:r>
            <a:r>
              <a:rPr lang="en-US" sz="73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73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ভূমিকাঃ</a:t>
            </a:r>
            <a:r>
              <a:rPr lang="en-US" sz="73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7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ক)</a:t>
            </a:r>
            <a:r>
              <a:rPr lang="en-US" sz="49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ধারণ</a:t>
            </a:r>
            <a: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খ)</a:t>
            </a:r>
            <a:r>
              <a:rPr lang="en-US" sz="49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মটির</a:t>
            </a:r>
            <a: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অম্লত্ব</a:t>
            </a:r>
            <a: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ক্ষারত্ব</a:t>
            </a:r>
            <a: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গ)</a:t>
            </a:r>
            <a:r>
              <a:rPr lang="en-US" sz="49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9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বুনট</a:t>
            </a:r>
            <a: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|</a:t>
            </a:r>
            <a:b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ঘ)</a:t>
            </a:r>
            <a:r>
              <a:rPr lang="en-US" sz="49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মাটিতে</a:t>
            </a:r>
            <a: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490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প্রয়োজণীয়</a:t>
            </a:r>
            <a: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9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পুষ্টির</a:t>
            </a:r>
            <a: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উপস্থিতি</a:t>
            </a:r>
            <a:r>
              <a:rPr lang="en-US" sz="49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| </a:t>
            </a:r>
            <a:endParaRPr lang="en-US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8001000" cy="3352800"/>
          </a:xfrm>
        </p:spPr>
        <p:txBody>
          <a:bodyPr>
            <a:normAutofit/>
          </a:bodyPr>
          <a:lstStyle/>
          <a:p>
            <a:r>
              <a:rPr lang="en-US" sz="67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6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কক্ষে</a:t>
            </a:r>
            <a:r>
              <a:rPr lang="en-US" sz="6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6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sz="8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67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উর্বর</a:t>
            </a:r>
            <a:r>
              <a:rPr lang="bn-BD" sz="67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67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বৃ</a:t>
            </a:r>
            <a:r>
              <a:rPr lang="bn-BD" sz="67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দ্ধিতে</a:t>
            </a:r>
            <a:r>
              <a:rPr lang="en-US" sz="67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sz="67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67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67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67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7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| </a:t>
            </a:r>
            <a:endParaRPr lang="en-US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91508" y="1"/>
            <a:ext cx="35696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8468" y="1128205"/>
            <a:ext cx="3756074" cy="294673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7917" y="4121836"/>
            <a:ext cx="79007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 কি? </a:t>
            </a:r>
          </a:p>
          <a:p>
            <a:pPr marL="514350" indent="-514350">
              <a:buAutoNum type="arabicParenR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 গঠন ব্যাখ্যা কর।</a:t>
            </a:r>
          </a:p>
          <a:p>
            <a:pPr marL="514350" indent="-514350">
              <a:buAutoNum type="arabicParenR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বেলে ও দোআঁশ মাটির বৈশিষ্ট্য লেখ।</a:t>
            </a:r>
          </a:p>
          <a:p>
            <a:pPr marL="514350" indent="-514350">
              <a:buAutoNum type="arabicParenR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কোন মাটিতে ফসল ভাল হবে বলে তুমি মনে কর এবং কেন? স্বপক্ষে যুক্তি দাও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53819" y="1100070"/>
            <a:ext cx="2995538" cy="29467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488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762000"/>
            <a:ext cx="7620000" cy="532453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b="1" u="sng" dirty="0" smtClean="0">
                <a:latin typeface="NikoshBAN" pitchFamily="2" charset="0"/>
                <a:cs typeface="NikoshBAN" pitchFamily="2" charset="0"/>
              </a:rPr>
              <a:t>বাড়ীর কাজ</a:t>
            </a:r>
          </a:p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জমির মাটি পরীক্ষা না করে ফসল করার ফলাফল ব্যাখ্যা কর।</a:t>
            </a:r>
          </a:p>
          <a:p>
            <a:pPr algn="ctr"/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7239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Documents and Settings\Guest\My Documents\My Pictures\BD18_330x3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590800"/>
            <a:ext cx="3143250" cy="3524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533400"/>
            <a:ext cx="7086600" cy="221599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971800"/>
            <a:ext cx="46281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লায়লা আঞ্জুমান আরা</a:t>
            </a:r>
            <a:endParaRPr lang="en-US" sz="54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4953000"/>
            <a:ext cx="5486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ছাতক বহুমুখী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bn-BD" sz="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ছাতক,সুনামগঞ্জ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4038600"/>
            <a:ext cx="48654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65556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পাঠপরিচিতিঃ</a:t>
            </a:r>
            <a:endParaRPr lang="bn-BD" sz="7200" b="1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dirty="0" smtClean="0">
                <a:latin typeface="NikoshBAN" pitchFamily="2" charset="0"/>
                <a:cs typeface="NikoshBAN" pitchFamily="2" charset="0"/>
              </a:rPr>
              <a:t>(৬ষ্ট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BD" sz="7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endParaRPr lang="bn-BD" sz="7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তৃতীয় অধ্যায় </a:t>
            </a: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১ম ও ২য় পরিচ্ছেদ</a:t>
            </a: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সময়ঃ ৫০মিনিট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দেখছ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8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41910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3" descr="C:\Documents and Settings\Guest\Desktop\FulMia\hand-with-so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19200"/>
            <a:ext cx="83058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www.learner.org/courses/essential/earthspace/images/session1.horizonsdiagr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22754"/>
            <a:ext cx="4114800" cy="5929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413375"/>
          </a:xfrm>
        </p:spPr>
        <p:txBody>
          <a:bodyPr>
            <a:noAutofit/>
          </a:bodyPr>
          <a:lstStyle/>
          <a:p>
            <a:r>
              <a:rPr lang="en-US" sz="7200" b="1" u="sng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b="1" u="sng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u="sng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bn-BD" sz="7200" b="1" u="sng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7200" b="1" u="sng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মাটি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র গঠন ও প্রকারভেদ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63000" cy="6553200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r>
              <a:rPr lang="en-US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8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শিক্ষার্থীরাঃ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১|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? </a:t>
            </a:r>
            <a:b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২|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কৃষিতে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| </a:t>
            </a:r>
            <a:b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৩|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উপাদানগুলো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| </a:t>
            </a:r>
            <a:b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৪|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মটির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|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600" dirty="0" smtClean="0"/>
              <a:t>    </a:t>
            </a:r>
            <a:endParaRPr lang="en-US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97116770"/>
              </p:ext>
            </p:extLst>
          </p:nvPr>
        </p:nvGraphicFramePr>
        <p:xfrm>
          <a:off x="0" y="838200"/>
          <a:ext cx="9144000" cy="6019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582"/>
                <a:gridCol w="1246100"/>
                <a:gridCol w="4106196"/>
                <a:gridCol w="1649599"/>
                <a:gridCol w="1387523"/>
              </a:tblGrid>
              <a:tr h="470297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ধাপ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কার্যক্রম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সময়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উপকরন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53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প্রস্তুতি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কুশল বিনিময় শ্রেণি</a:t>
                      </a:r>
                      <a:r>
                        <a:rPr lang="bn-BD" sz="2400" dirty="0" smtClean="0"/>
                        <a:t> </a:t>
                      </a:r>
                      <a:endParaRPr lang="en-US" sz="2400" dirty="0" smtClean="0"/>
                    </a:p>
                    <a:p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বিন্যাস+পাঠ ঘোষনা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১+২+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ছকবোর্ড+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534">
                <a:tc rowSpan="3">
                  <a:txBody>
                    <a:bodyPr/>
                    <a:lstStyle/>
                    <a:p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ফল ১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সংক্ষিপ্ত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বর্ণনা+প্রদর্শন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পাঠ্যবই+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534">
                <a:tc vMerge="1"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ফল ২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baseline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একক 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কাজ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534">
                <a:tc vMerge="1"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ফল  ৩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দলীয় কাজ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কর্ম+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534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মুল্যায়ন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সৃজনশীল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প্রশ্নপত্র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ছকবোর্ড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+dc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534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বাড়ির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কাজ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প্রশ্ন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ছকবোর্ড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297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সমাপ্ত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ধন্যবাদ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blipFill>
            <a:blip r:embed="rId3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পরিকল্পনা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081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il_pie_cha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04800"/>
            <a:ext cx="5791200" cy="586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0800" y="3124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25%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676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5%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4419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45%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5105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25%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</TotalTime>
  <Words>198</Words>
  <Application>Microsoft Office PowerPoint</Application>
  <PresentationFormat>On-screen Show (4:3)</PresentationFormat>
  <Paragraphs>87</Paragraphs>
  <Slides>19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নিচের ছবিতে কি দেখছ ? </vt:lpstr>
      <vt:lpstr>Slide 5</vt:lpstr>
      <vt:lpstr>আজকের পাঠঃ (মাটির গঠন ও প্রকারভেদ)   </vt:lpstr>
      <vt:lpstr>শিখনফলঃ   এ পাঠ শেষে শিক্ষার্থীরাঃ  ১| মাটি কী বলতে পারবে ?  ২| কৃষিতে  মাটির ভূমিকা ব্যাখ্যা করতে পারবে |  ৩| মাটির  উপাদানগুলো  উল্লেখ করতে পারবে |  ৪| মটির  প্রকারভেদ বিশ্লেষন করতে পারবে |     </vt:lpstr>
      <vt:lpstr>পাঠ পরিকল্পনা</vt:lpstr>
      <vt:lpstr>Slide 9</vt:lpstr>
      <vt:lpstr>মাটির প্রকারভেদঃ  ১) বেলে মাটি ২) দোআঁশ মাটি  ৩) এঁটেল মাটি  </vt:lpstr>
      <vt:lpstr>Slide 11</vt:lpstr>
      <vt:lpstr>Slide 12</vt:lpstr>
      <vt:lpstr>Slide 13</vt:lpstr>
      <vt:lpstr>Slide 14</vt:lpstr>
      <vt:lpstr>কৃষিতে মাটির ভূমিকাঃ  ক)মাটির পানি ধারণ ক্ষমতা  খ)মটির অম্লত্ব বা ক্ষারত্ব গ)মাটির  বুনট | ঘ)মাটিতে গাছের প্রয়োজণীয়  পুষ্টির উপস্থিতি | </vt:lpstr>
      <vt:lpstr>শ্রেণী কক্ষে দলীয় কাজঃ   মাটির উর্বরতা বৃদ্ধিতে জৈব পদার্থের ভূমিকা বিশ্লেষণ কর | </vt:lpstr>
      <vt:lpstr>Slide 17</vt:lpstr>
      <vt:lpstr>Slide 18</vt:lpstr>
      <vt:lpstr>সবাইকে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মোঃফুল মিয়া   সহকারী শিক্ষক  হাজী আব্দুল গফুর উচ্চ বিদ্যালয় ম</dc:title>
  <dc:creator/>
  <cp:lastModifiedBy>Shahin</cp:lastModifiedBy>
  <cp:revision>297</cp:revision>
  <dcterms:created xsi:type="dcterms:W3CDTF">2006-08-16T00:00:00Z</dcterms:created>
  <dcterms:modified xsi:type="dcterms:W3CDTF">2015-05-05T00:52:28Z</dcterms:modified>
</cp:coreProperties>
</file>